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663300"/>
    <a:srgbClr val="000000"/>
    <a:srgbClr val="5F5F5F"/>
    <a:srgbClr val="F3859A"/>
    <a:srgbClr val="C81436"/>
    <a:srgbClr val="2E30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870200"/>
            <a:ext cx="8382000" cy="1016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962400"/>
            <a:ext cx="8382000" cy="6096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31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32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1639D6-94BC-4B06-8115-AC561FC744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252CE-1014-4621-BDC7-1FCFA8A09D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28600"/>
            <a:ext cx="21907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198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9CD82-63CF-4146-B520-A824A7915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B0C3B-B364-455A-A0B6-FD4DB3CA57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F1358-7235-4028-A760-C574A1968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8288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43053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68B69-CC7C-4F26-8641-EDFAAF60E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87CC3-379C-452D-B234-806E68BA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2DB43-212C-45A4-9E6B-853834851C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9EA59-B6B2-434F-9AB6-EF673DC6CD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D67D7-2C50-4525-A418-2B35A8E855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DD51A-23B0-4039-B8AD-4B9E5CFB1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828800"/>
            <a:ext cx="876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131A0-FB5F-415C-A346-EF8A0B422B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l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.grubb@pacific-lifeline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82000" cy="2133600"/>
          </a:xfrm>
        </p:spPr>
        <p:txBody>
          <a:bodyPr/>
          <a:lstStyle/>
          <a:p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 smtClean="0">
                <a:solidFill>
                  <a:schemeClr val="tx1"/>
                </a:solidFill>
                <a:latin typeface="Lucida Calligraphy" pitchFamily="66" charset="0"/>
                <a:hlinkClick r:id="rId2"/>
              </a:rPr>
              <a:t>Contact us</a:t>
            </a:r>
            <a:r>
              <a:rPr lang="en-US" sz="2400" b="0" dirty="0" smtClean="0">
                <a:solidFill>
                  <a:schemeClr val="tx1"/>
                </a:solidFill>
                <a:latin typeface="Lucida Calligraphy" pitchFamily="66" charset="0"/>
              </a:rPr>
              <a:t> </a:t>
            </a:r>
            <a:r>
              <a:rPr lang="en-US" sz="2400" b="0" dirty="0" smtClean="0">
                <a:latin typeface="Lucida Calligraphy" pitchFamily="66" charset="0"/>
              </a:rPr>
              <a:t>for </a:t>
            </a:r>
            <a:r>
              <a:rPr lang="en-US" sz="2400" b="0" dirty="0">
                <a:latin typeface="Lucida Calligraphy" pitchFamily="66" charset="0"/>
              </a:rPr>
              <a:t>a list of families to adopt—we’ll be glad to send you wish lists to choose from so you can bless a family with love and gifts this </a:t>
            </a:r>
            <a:r>
              <a:rPr lang="en-US" sz="2400" b="0" dirty="0" smtClean="0">
                <a:latin typeface="Lucida Calligraphy" pitchFamily="66" charset="0"/>
              </a:rPr>
              <a:t>Christmas.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14600"/>
            <a:ext cx="8382000" cy="3048000"/>
          </a:xfrm>
        </p:spPr>
        <p:txBody>
          <a:bodyPr/>
          <a:lstStyle/>
          <a:p>
            <a:pPr algn="r"/>
            <a:r>
              <a:rPr lang="en-US" sz="2800" b="1" dirty="0">
                <a:solidFill>
                  <a:srgbClr val="7030A0"/>
                </a:solidFill>
                <a:latin typeface="Monotype Corsiva" pitchFamily="66" charset="0"/>
              </a:rPr>
              <a:t>Other ways to be involved at Christmas:</a:t>
            </a:r>
            <a:endParaRPr lang="en-US" sz="2800" dirty="0">
              <a:solidFill>
                <a:srgbClr val="7030A0"/>
              </a:solidFill>
              <a:latin typeface="Monotype Corsiva" pitchFamily="66" charset="0"/>
            </a:endParaRPr>
          </a:p>
          <a:p>
            <a:pPr algn="r"/>
            <a:r>
              <a:rPr lang="en-US" sz="2400" dirty="0">
                <a:latin typeface="Lucida Calligraphy" pitchFamily="66" charset="0"/>
              </a:rPr>
              <a:t>· </a:t>
            </a:r>
            <a:r>
              <a:rPr lang="en-US" sz="2000" dirty="0">
                <a:latin typeface="Lucida Calligraphy" pitchFamily="66" charset="0"/>
              </a:rPr>
              <a:t>Volunteer at our Holiday Store on December 15th-18th</a:t>
            </a:r>
          </a:p>
          <a:p>
            <a:pPr algn="r"/>
            <a:r>
              <a:rPr lang="en-US" sz="2000" dirty="0">
                <a:latin typeface="Lucida Calligraphy" pitchFamily="66" charset="0"/>
              </a:rPr>
              <a:t>· Provide wrapping paper and other wrapping supplies</a:t>
            </a:r>
          </a:p>
          <a:p>
            <a:pPr algn="r"/>
            <a:r>
              <a:rPr lang="en-US" sz="2000" dirty="0">
                <a:latin typeface="Lucida Calligraphy" pitchFamily="66" charset="0"/>
              </a:rPr>
              <a:t>· Provide gift cards for Pacific Lifeline’s families</a:t>
            </a:r>
          </a:p>
          <a:p>
            <a:pPr algn="r"/>
            <a:r>
              <a:rPr lang="en-US" sz="2000" dirty="0">
                <a:latin typeface="Lucida Calligraphy" pitchFamily="66" charset="0"/>
              </a:rPr>
              <a:t>· Give a financial Christmas gift to Pacific Lifeline in honor or memory of a loved one</a:t>
            </a:r>
          </a:p>
          <a:p>
            <a:r>
              <a:rPr lang="en-US" sz="2400" dirty="0">
                <a:latin typeface="Monotype Corsiva" pitchFamily="66" charset="0"/>
              </a:rPr>
              <a:t> </a:t>
            </a:r>
          </a:p>
          <a:p>
            <a:endParaRPr lang="en-US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and gold holiday design template">
  <a:themeElements>
    <a:clrScheme name="Custom 2">
      <a:dk1>
        <a:srgbClr val="000000"/>
      </a:dk1>
      <a:lt1>
        <a:srgbClr val="FBFDD9"/>
      </a:lt1>
      <a:dk2>
        <a:srgbClr val="000000"/>
      </a:dk2>
      <a:lt2>
        <a:srgbClr val="000000"/>
      </a:lt2>
      <a:accent1>
        <a:srgbClr val="42C45E"/>
      </a:accent1>
      <a:accent2>
        <a:srgbClr val="00CC99"/>
      </a:accent2>
      <a:accent3>
        <a:srgbClr val="FDFEE9"/>
      </a:accent3>
      <a:accent4>
        <a:srgbClr val="000000"/>
      </a:accent4>
      <a:accent5>
        <a:srgbClr val="B0DEB6"/>
      </a:accent5>
      <a:accent6>
        <a:srgbClr val="00B98A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BFDD9"/>
        </a:lt1>
        <a:dk2>
          <a:srgbClr val="000000"/>
        </a:dk2>
        <a:lt2>
          <a:srgbClr val="000000"/>
        </a:lt2>
        <a:accent1>
          <a:srgbClr val="42C45E"/>
        </a:accent1>
        <a:accent2>
          <a:srgbClr val="00CC99"/>
        </a:accent2>
        <a:accent3>
          <a:srgbClr val="FDFEE9"/>
        </a:accent3>
        <a:accent4>
          <a:srgbClr val="000000"/>
        </a:accent4>
        <a:accent5>
          <a:srgbClr val="B0DEB6"/>
        </a:accent5>
        <a:accent6>
          <a:srgbClr val="00B98A"/>
        </a:accent6>
        <a:hlink>
          <a:srgbClr val="358C20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and gold holiday design template</Template>
  <TotalTime>24</TotalTime>
  <Words>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Wingdings</vt:lpstr>
      <vt:lpstr>Green and gold holiday design template</vt:lpstr>
      <vt:lpstr>  Contact us for a list of families to adopt—we’ll be glad to send you wish lists to choose from so you can bless a family with love and gifts this Christmas. 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Contact us for a list of families to adopt—we’ll be glad to send you wish lists to choose from so you can bless a family with love and gifts this Christmas </dc:title>
  <dc:subject/>
  <dc:creator> </dc:creator>
  <cp:keywords/>
  <dc:description/>
  <cp:lastModifiedBy> </cp:lastModifiedBy>
  <cp:revision>3</cp:revision>
  <dcterms:created xsi:type="dcterms:W3CDTF">2013-10-29T19:21:54Z</dcterms:created>
  <dcterms:modified xsi:type="dcterms:W3CDTF">2013-10-29T19:46:09Z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TC011408211033</vt:lpwstr>
  </property>
</Properties>
</file>